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0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120" d="100"/>
          <a:sy n="12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5B479-B13D-354F-9A2A-1C28E0053595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6607-A6AD-6B42-A149-4EBFEDB364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57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这里可以板书一下这个</a:t>
            </a:r>
            <a:r>
              <a:rPr kumimoji="1" lang="en-US" altLang="zh-CN" dirty="0"/>
              <a:t>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decomposition.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也需要解释一下</a:t>
            </a:r>
            <a:r>
              <a:rPr kumimoji="1" lang="en-US" altLang="zh-CN" dirty="0"/>
              <a:t>MPS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area law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B6607-A6AD-6B42-A149-4EBFEDB364A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680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89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241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33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98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31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6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00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71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741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98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4112-1A96-6646-83A2-42357EED0FEB}" type="datetimeFigureOut">
              <a:rPr kumimoji="1" lang="zh-CN" altLang="en-US" smtClean="0"/>
              <a:t>2022/4/29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E749-D6D5-4642-AD98-54D301FFD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898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sciencedirect.com/science/article/pii/S0003491614001596?via%3Dihu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1ED6F-562B-50AF-EADE-6A9602C88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280AA4-6100-52CC-C76F-C0D82B4D9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7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FB0D6-7C87-84A2-101C-4F2697A8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BF2046-B42B-2B63-4790-3881FBBBE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minimally entangled typical thermal states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D61A8-C59A-5335-D3E3-B7E1EC602C6D}"/>
              </a:ext>
            </a:extLst>
          </p:cNvPr>
          <p:cNvSpPr txBox="1"/>
          <p:nvPr/>
        </p:nvSpPr>
        <p:spPr>
          <a:xfrm>
            <a:off x="6369269" y="759420"/>
            <a:ext cx="4897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S. R. White, </a:t>
            </a:r>
            <a:r>
              <a:rPr lang="en-US" altLang="zh-CN" u="sng" dirty="0"/>
              <a:t>Minimally Entangled Typical Quantum States at Finite Temperature, </a:t>
            </a:r>
            <a:r>
              <a:rPr lang="en-US" altLang="zh-CN" i="1" dirty="0"/>
              <a:t>PRL 2009</a:t>
            </a:r>
            <a:r>
              <a:rPr lang="en-US" altLang="zh-CN" dirty="0"/>
              <a:t>;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50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78666-A6C7-180F-DF72-3C223A1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C9E4C1-ECF9-C030-BB6A-3E5D9BB19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716" y="1953216"/>
                <a:ext cx="6689652" cy="4766561"/>
              </a:xfrm>
              <a:ln w="19050">
                <a:solidFill>
                  <a:schemeClr val="accent1"/>
                </a:solidFill>
              </a:ln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the point of view of the ensemble-of-pure-states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set of states (do not need to be orthonormal),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unnormalized probabilities. </a:t>
                </a:r>
              </a:p>
              <a:p>
                <a:pPr marL="0" indent="0">
                  <a:buNone/>
                </a:pP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the expectation value of an observable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determined by an unweighted average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|"/>
                        <m:endChr m:val="⟩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 each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chosen at random according 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(e.g. by Monte Carlo).</a:t>
                </a:r>
              </a:p>
              <a:p>
                <a:pPr marL="0" indent="0">
                  <a:buNone/>
                </a:pPr>
                <a:endPara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hope the set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“typical”.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C9E4C1-ECF9-C030-BB6A-3E5D9BB19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716" y="1953216"/>
                <a:ext cx="6689652" cy="4766561"/>
              </a:xfrm>
              <a:blipFill>
                <a:blip r:embed="rId2"/>
                <a:stretch>
                  <a:fillRect l="-1136" t="-19363" r="-3220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0032F4-17C3-35EB-3C1C-6FFC27FD8ADA}"/>
                  </a:ext>
                </a:extLst>
              </p:cNvPr>
              <p:cNvSpPr txBox="1"/>
              <p:nvPr/>
            </p:nvSpPr>
            <p:spPr>
              <a:xfrm>
                <a:off x="7506586" y="1874776"/>
                <a:ext cx="4178595" cy="4983224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Examples: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classical statistic model,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classical product states (CPSs). For </a:t>
                </a:r>
                <a:r>
                  <a:rPr kumimoji="1"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Ising</a:t>
                </a: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model, a CPS is a spin configuration. 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chosen as the eigenstates of the Hamiltonian.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general construction: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−1/2</m:t>
                        </m:r>
                      </m:sup>
                    </m:sSup>
                    <m:func>
                      <m:func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d>
                      <m:dPr>
                        <m:begChr m:val="|"/>
                        <m:endChr m:val="⟩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⟨"/>
                        <m:endChr m:val="|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func>
                      <m:func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d>
                      <m:dPr>
                        <m:begChr m:val="|"/>
                        <m:endChr m:val="⟩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set of complete orthonormal basis. And the partition function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0032F4-17C3-35EB-3C1C-6FFC27FD8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586" y="1874776"/>
                <a:ext cx="4178595" cy="4983224"/>
              </a:xfrm>
              <a:prstGeom prst="rect">
                <a:avLst/>
              </a:prstGeom>
              <a:blipFill>
                <a:blip r:embed="rId3"/>
                <a:stretch>
                  <a:fillRect l="-901" t="-505" b="-28283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38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A4271DC-EDC9-FDAE-CA0C-6E4633BEB1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8349" y="109945"/>
                <a:ext cx="10515600" cy="793824"/>
              </a:xfrm>
            </p:spPr>
            <p:txBody>
              <a:bodyPr/>
              <a:lstStyle/>
              <a:p>
                <a:r>
                  <a:rPr kumimoji="1" lang="en-US" altLang="zh-CN" dirty="0"/>
                  <a:t>How to chose the set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kumimoji="1" lang="en-US" altLang="zh-CN" dirty="0"/>
                  <a:t>?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A4271DC-EDC9-FDAE-CA0C-6E4633BEB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8349" y="109945"/>
                <a:ext cx="10515600" cy="793824"/>
              </a:xfrm>
              <a:blipFill>
                <a:blip r:embed="rId2"/>
                <a:stretch>
                  <a:fillRect l="-2413" t="-15625" b="-29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48D204-9BF8-8007-A953-96E3BBEAE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837" y="2279209"/>
                <a:ext cx="10515600" cy="361122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favor the typical states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ones with the least entanglement if we represent the state by tensor network. So we chose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be CPSs, which has entanglement entropy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expect the resulting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have minimal entropy, so they are called </a:t>
                </a:r>
                <a:r>
                  <a:rPr kumimoji="1"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minimally entangled typical thermal states </a:t>
                </a: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(METTS).</a:t>
                </a:r>
              </a:p>
              <a:p>
                <a:pPr marL="0" indent="0">
                  <a:buNone/>
                </a:pPr>
                <a:endPara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48D204-9BF8-8007-A953-96E3BBEAE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837" y="2279209"/>
                <a:ext cx="10515600" cy="3611227"/>
              </a:xfrm>
              <a:blipFill>
                <a:blip r:embed="rId3"/>
                <a:stretch>
                  <a:fillRect l="-1206" t="-2807" r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1DBA33-5BC2-1DCB-24A1-0BEEA7A84277}"/>
                  </a:ext>
                </a:extLst>
              </p:cNvPr>
              <p:cNvSpPr txBox="1"/>
              <p:nvPr/>
            </p:nvSpPr>
            <p:spPr>
              <a:xfrm>
                <a:off x="6411433" y="194047"/>
                <a:ext cx="5956890" cy="200106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−1/2</m:t>
                        </m:r>
                      </m:sup>
                    </m:sSup>
                    <m:func>
                      <m:func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d>
                      <m:dPr>
                        <m:begChr m:val="|"/>
                        <m:endChr m:val="⟩"/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kumimoji="1"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1"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kumimoji="1" lang="en-US" altLang="zh-C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set of complete orthonormal basis. And the partition function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1DBA33-5BC2-1DCB-24A1-0BEEA7A84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433" y="194047"/>
                <a:ext cx="5956890" cy="2001061"/>
              </a:xfrm>
              <a:prstGeom prst="rect">
                <a:avLst/>
              </a:prstGeom>
              <a:blipFill>
                <a:blip r:embed="rId4"/>
                <a:stretch>
                  <a:fillRect l="-847" b="-62733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73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02B76-79CF-6484-9ED0-FE689FC6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5" y="117834"/>
            <a:ext cx="10515600" cy="100461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 short review for matrix product state (MPS)</a:t>
            </a:r>
            <a:br>
              <a:rPr kumimoji="1" lang="en-US" altLang="zh-CN" dirty="0"/>
            </a:br>
            <a:r>
              <a:rPr kumimoji="1" lang="en-US" altLang="zh-CN" dirty="0"/>
              <a:t>and its time evolution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E357A4-6CF6-F734-1A26-B2C32E58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39" y="1102725"/>
            <a:ext cx="3039886" cy="13485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A55951-A7D3-31EC-5D8F-432A9F4B7C7F}"/>
              </a:ext>
            </a:extLst>
          </p:cNvPr>
          <p:cNvSpPr txBox="1"/>
          <p:nvPr/>
        </p:nvSpPr>
        <p:spPr>
          <a:xfrm>
            <a:off x="5013252" y="701144"/>
            <a:ext cx="6904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4"/>
              </a:rPr>
              <a:t>Roman </a:t>
            </a:r>
            <a:r>
              <a:rPr kumimoji="1" lang="en-US" altLang="zh-CN" dirty="0" err="1">
                <a:hlinkClick r:id="rId4"/>
              </a:rPr>
              <a:t>Orus</a:t>
            </a:r>
            <a:r>
              <a:rPr kumimoji="1" lang="en-US" altLang="zh-CN" dirty="0">
                <a:hlinkClick r:id="rId4"/>
              </a:rPr>
              <a:t>, </a:t>
            </a:r>
            <a:r>
              <a:rPr lang="en-US" altLang="zh-CN" u="sng" dirty="0">
                <a:hlinkClick r:id="rId4"/>
              </a:rPr>
              <a:t>A practical introduction to tensor networks: Matrix product states and projected entangled pair states</a:t>
            </a:r>
            <a:r>
              <a:rPr kumimoji="1" lang="en-US" altLang="zh-CN" u="sng" dirty="0">
                <a:hlinkClick r:id="rId4"/>
              </a:rPr>
              <a:t>, </a:t>
            </a:r>
            <a:r>
              <a:rPr kumimoji="1" lang="en-US" altLang="zh-CN" i="1" dirty="0">
                <a:hlinkClick r:id="rId4"/>
              </a:rPr>
              <a:t>Annals of Physics, 2014</a:t>
            </a:r>
            <a:endParaRPr kumimoji="1" lang="en-US" altLang="zh-CN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C21D25-408A-FE94-3CCE-19DE22B4F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05" y="3166071"/>
            <a:ext cx="3160442" cy="20645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2ACB9F-C11A-56FF-6888-E7AE85AA241A}"/>
              </a:ext>
            </a:extLst>
          </p:cNvPr>
          <p:cNvSpPr txBox="1"/>
          <p:nvPr/>
        </p:nvSpPr>
        <p:spPr>
          <a:xfrm>
            <a:off x="386089" y="5230632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entanglement area law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6D119D-8AD8-C9DE-CE57-5BD0CC566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712" y="3092373"/>
            <a:ext cx="3351277" cy="22168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2D6EF8-D094-58DD-FF22-0F529F1A4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39" y="2297819"/>
            <a:ext cx="4356426" cy="7872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77F742-F07E-5DF4-0DA2-DF9DC4C8E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454" y="3092373"/>
            <a:ext cx="3699583" cy="22168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A8B2808-CAC6-1CDE-5C1B-4F05F9848D7E}"/>
              </a:ext>
            </a:extLst>
          </p:cNvPr>
          <p:cNvSpPr txBox="1"/>
          <p:nvPr/>
        </p:nvSpPr>
        <p:spPr>
          <a:xfrm>
            <a:off x="3764698" y="5491713"/>
            <a:ext cx="3381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Hilbert space is far too large, but the physical ground state only corresponds to a tiny corner.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49FEE0-58D6-050D-0377-34AB3AAB66F1}"/>
              </a:ext>
            </a:extLst>
          </p:cNvPr>
          <p:cNvSpPr txBox="1"/>
          <p:nvPr/>
        </p:nvSpPr>
        <p:spPr>
          <a:xfrm>
            <a:off x="7785454" y="5596570"/>
            <a:ext cx="38454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MPS with finite bond dimension reproduce the properties of the corner of the Hilbert space satisfying the 1d area-law for the entanglement entropy. 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F2308-189F-8E2C-F2EF-61CB51BC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07" y="486144"/>
            <a:ext cx="4839586" cy="517377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b="1" dirty="0"/>
              <a:t>Some properties of MPS</a:t>
            </a:r>
            <a:endParaRPr kumimoji="1" lang="zh-CN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561354-2DB3-696F-FF80-F3706B233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2507" y="1253331"/>
                <a:ext cx="10400414" cy="2670083"/>
              </a:xfrm>
              <a:ln w="38100">
                <a:solidFill>
                  <a:srgbClr val="0070C0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It can be construct in the thermodynamic limit;</a:t>
                </a:r>
              </a:p>
              <a:p>
                <a:r>
                  <a:rPr kumimoji="1" lang="en-US" altLang="zh-CN" dirty="0"/>
                  <a:t>One dimensional area law: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;</a:t>
                </a:r>
              </a:p>
              <a:p>
                <a:r>
                  <a:rPr kumimoji="1" lang="en-US" altLang="zh-CN" dirty="0"/>
                  <a:t>MPS are finitely-correlated: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=−1/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kumimoji="1" lang="en-US" altLang="zh-CN" dirty="0"/>
                  <a:t>;</a:t>
                </a:r>
              </a:p>
              <a:p>
                <a:r>
                  <a:rPr kumimoji="1" lang="en-US" altLang="zh-CN" dirty="0"/>
                  <a:t>Exact calculation of expectation values;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561354-2DB3-696F-FF80-F3706B233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507" y="1253331"/>
                <a:ext cx="10400414" cy="2670083"/>
              </a:xfrm>
              <a:blipFill>
                <a:blip r:embed="rId2"/>
                <a:stretch>
                  <a:fillRect l="-973" t="-3271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5C4CCDF-818C-9470-9DD7-A8A21D29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4" y="4091250"/>
            <a:ext cx="6157040" cy="26700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44B7B4-9076-B991-6234-9DDD5A98C4AD}"/>
                  </a:ext>
                </a:extLst>
              </p:cNvPr>
              <p:cNvSpPr txBox="1"/>
              <p:nvPr/>
            </p:nvSpPr>
            <p:spPr>
              <a:xfrm>
                <a:off x="398842" y="5143004"/>
                <a:ext cx="5328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44B7B4-9076-B991-6234-9DDD5A98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42" y="5143004"/>
                <a:ext cx="532838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97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46F35-691E-4A8B-1AEB-9634000F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Time evolution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568C3B-30C9-97FF-1DC1-F48800C1B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34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12DD5-AC30-2DB1-7209-108A05FA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Another question: how to construct the Marc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1B5FC-F979-CA30-F29D-AC42B9CAB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15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</TotalTime>
  <Words>448</Words>
  <Application>Microsoft Macintosh PowerPoint</Application>
  <PresentationFormat>宽屏</PresentationFormat>
  <Paragraphs>39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Arial</vt:lpstr>
      <vt:lpstr>Cambria Math</vt:lpstr>
      <vt:lpstr>Garamond</vt:lpstr>
      <vt:lpstr>Times New Roman</vt:lpstr>
      <vt:lpstr>Office 主题​​</vt:lpstr>
      <vt:lpstr>PowerPoint 演示文稿</vt:lpstr>
      <vt:lpstr>METTS</vt:lpstr>
      <vt:lpstr>PowerPoint 演示文稿</vt:lpstr>
      <vt:lpstr>How to chose the set |i⟩?</vt:lpstr>
      <vt:lpstr>A short review for matrix product state (MPS) and its time evolution</vt:lpstr>
      <vt:lpstr>Some properties of MPS</vt:lpstr>
      <vt:lpstr>Time evolution</vt:lpstr>
      <vt:lpstr>Another question: how to construct the Marc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昊昕</dc:creator>
  <cp:lastModifiedBy>王 昊昕</cp:lastModifiedBy>
  <cp:revision>39</cp:revision>
  <dcterms:created xsi:type="dcterms:W3CDTF">2022-04-29T05:34:20Z</dcterms:created>
  <dcterms:modified xsi:type="dcterms:W3CDTF">2022-04-29T15:20:39Z</dcterms:modified>
</cp:coreProperties>
</file>